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59" r:id="rId11"/>
    <p:sldId id="263" r:id="rId12"/>
    <p:sldId id="258" r:id="rId13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A445D-5583-49AE-929C-56FDF21F9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F2CF80-F932-4266-A99A-EFC6144F9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E817E-15D9-43C1-8656-7E4C97AA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AEF0-9D20-40CF-A37E-452B93B1B1D4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36FC0-88A4-4919-9B28-7B4FEB7CD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E781E-05DA-4799-83AA-FD057501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70-4009-42B1-A435-95420725062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8410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9B739-C43C-4DCC-A92A-82EBE0AF7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CD02C6-FE9E-4955-9BDA-1C4F43CEC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B04F8-EB52-4910-8B5E-68F80A666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AEF0-9D20-40CF-A37E-452B93B1B1D4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4846A-C60F-45C9-9231-09BAA4924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19D90-133E-4FAF-B045-E56698BCD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70-4009-42B1-A435-95420725062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1851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62C254-1F1F-498F-A88E-0FE534107F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63996-B3C9-472B-BD93-9BB862D45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FADE9-AEA9-4C6F-9E3B-ECB49A4A9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AEF0-9D20-40CF-A37E-452B93B1B1D4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E505B-8DBA-4AAE-83AF-4C88871B6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BA681-79B9-49D7-9B8D-0A09D866A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70-4009-42B1-A435-95420725062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99518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D2F78-BA34-4F3B-A050-CA556119F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AF972-27F8-4017-98A0-DC78F7E2E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989EE-E719-4ED3-928F-767FD7904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AEF0-9D20-40CF-A37E-452B93B1B1D4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6F3ED-F064-4173-BA33-179EE6C7A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4A38F-BFED-4BE0-89F8-068B2FB74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70-4009-42B1-A435-95420725062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6800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51D67-2E25-4AE0-97E8-FE459347E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E43B1-9229-411C-B6F1-B990985EB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EDF2-62C1-4169-A55D-4AD34F825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AEF0-9D20-40CF-A37E-452B93B1B1D4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0B2E3-6735-46B5-99E3-4ACC6538C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3894-742C-4D6D-A545-E4196B8E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70-4009-42B1-A435-95420725062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3703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DDC4E-D900-4FAD-8139-90B65BAB5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DD632-0F5D-45ED-8B81-9715231ED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2D3C6B-0CB4-442A-A338-0A74535BE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2B0F0-9501-431C-BC99-FA6853C45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AEF0-9D20-40CF-A37E-452B93B1B1D4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14DF1-ECD6-4336-BAF3-8284CE5D9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9FE7A3-C811-48AF-B3AF-14BB51710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70-4009-42B1-A435-95420725062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83348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116D-DD28-48D2-BB26-5DDC743F4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9426C-163E-40BA-A5B1-19E5B27BE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436F1-E579-44A3-A5FE-1779FA566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AC07D1-B457-44CB-8AB2-2533E49EC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2C7316-7DD9-4146-A1B4-2C2A43C969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C3542A-8DA0-4C14-8E5B-8E212E83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AEF0-9D20-40CF-A37E-452B93B1B1D4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F7430-2A28-4745-BE00-9E9CCA91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7B438F-05D5-4C55-B39A-A001B68BA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70-4009-42B1-A435-95420725062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1322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16D96-DC5A-4214-B3F3-E5640EDAF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4E51E2-896C-455F-B6B9-E8142420F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AEF0-9D20-40CF-A37E-452B93B1B1D4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00467-865C-4325-8390-3BF61B120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75D302-74ED-48FD-8A09-80AC4629D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70-4009-42B1-A435-95420725062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1826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888308-0042-4275-81E3-2676E17FE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AEF0-9D20-40CF-A37E-452B93B1B1D4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55595-A40A-4D69-AA12-9714957C5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500898-7FED-4F42-8AB3-F3F16D01E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70-4009-42B1-A435-95420725062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8667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2360-5D3A-41AD-ADAC-71DE70DF3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B1500-ACC0-45A0-B1A3-2DC4C70B8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AE7CB6-5CCC-4DAF-8289-C407BCCC6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5409B-9EAC-40C0-B901-72188A8FE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AEF0-9D20-40CF-A37E-452B93B1B1D4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F7C57-ABCB-4552-9AA5-921351519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B44A3-6BE6-443C-86F6-F20BBCB88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70-4009-42B1-A435-95420725062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07522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F5450-E457-4551-857D-101CF3B2F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5CD45F-C36E-48F8-9B51-42CDD2448D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D6915-9AFE-41C8-BACB-9A144D1D3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19E65-92F7-4142-B312-3AEC9E90A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AEF0-9D20-40CF-A37E-452B93B1B1D4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AAB8B-1A67-4116-8CF7-988E0CDE9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46464-0BFF-4662-BD03-B920EE058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C970-4009-42B1-A435-95420725062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43036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ABD94B-7753-4B40-91F6-FF184A6EF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7F0EA-BF8C-4F9F-80A7-DB102D801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7867B-E31F-4092-B62C-8D7D07286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4AEF0-9D20-40CF-A37E-452B93B1B1D4}" type="datetimeFigureOut">
              <a:rPr lang="en-PK" smtClean="0"/>
              <a:t>21/10/2020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6EE60-49E6-467D-AA81-D3F693E6C0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E7E85-4168-4C05-8859-7C29F3E60B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AC970-4009-42B1-A435-954207250621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2397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KKff0TXJR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7F160-2A2F-4ABE-8DB6-A8E9020443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draw a still life</a:t>
            </a:r>
            <a:endParaRPr lang="en-P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51562-6CDF-4680-A8F3-EB7D34F275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179286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B67C35-DF5A-4D59-A311-3EEEE5AB56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74" y="-35412"/>
            <a:ext cx="4148276" cy="5536894"/>
          </a:xfrm>
        </p:spPr>
      </p:pic>
    </p:spTree>
    <p:extLst>
      <p:ext uri="{BB962C8B-B14F-4D97-AF65-F5344CB8AC3E}">
        <p14:creationId xmlns:p14="http://schemas.microsoft.com/office/powerpoint/2010/main" val="2405894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F3336CD-7580-4A12-BB5A-BF3189E86E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400" y="1874044"/>
            <a:ext cx="2997200" cy="4254500"/>
          </a:xfrm>
        </p:spPr>
      </p:pic>
    </p:spTree>
    <p:extLst>
      <p:ext uri="{BB962C8B-B14F-4D97-AF65-F5344CB8AC3E}">
        <p14:creationId xmlns:p14="http://schemas.microsoft.com/office/powerpoint/2010/main" val="3195340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AE9CD-6FC8-4DAA-AB19-14FBB964F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CC369-621F-4693-91CD-9C6EDCF2F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https://www.youtube.com/watch?v=bKKff0TXJR0</a:t>
            </a: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https://www.youtube.com/watch?v=CSBoEHlnvj0</a:t>
            </a:r>
            <a:endParaRPr kumimoji="0" lang="en-P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US" dirty="0"/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79617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FAD1CD-3A59-444A-9488-DC7459CEA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780" y="0"/>
            <a:ext cx="6836390" cy="8494578"/>
          </a:xfrm>
        </p:spPr>
      </p:pic>
    </p:spTree>
    <p:extLst>
      <p:ext uri="{BB962C8B-B14F-4D97-AF65-F5344CB8AC3E}">
        <p14:creationId xmlns:p14="http://schemas.microsoft.com/office/powerpoint/2010/main" val="185890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281A705-CD26-4769-A873-2617927913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412" y="771765"/>
            <a:ext cx="6778563" cy="5077379"/>
          </a:xfrm>
        </p:spPr>
      </p:pic>
    </p:spTree>
    <p:extLst>
      <p:ext uri="{BB962C8B-B14F-4D97-AF65-F5344CB8AC3E}">
        <p14:creationId xmlns:p14="http://schemas.microsoft.com/office/powerpoint/2010/main" val="64037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EFC8E96-5DEB-4A8C-8F75-2D38F1EE6F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460" y="-334570"/>
            <a:ext cx="4813532" cy="5588592"/>
          </a:xfrm>
        </p:spPr>
      </p:pic>
    </p:spTree>
    <p:extLst>
      <p:ext uri="{BB962C8B-B14F-4D97-AF65-F5344CB8AC3E}">
        <p14:creationId xmlns:p14="http://schemas.microsoft.com/office/powerpoint/2010/main" val="67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F9062F-5E32-47F9-B764-E76D5F506F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386" y="505799"/>
            <a:ext cx="4647214" cy="5159195"/>
          </a:xfrm>
        </p:spPr>
      </p:pic>
    </p:spTree>
    <p:extLst>
      <p:ext uri="{BB962C8B-B14F-4D97-AF65-F5344CB8AC3E}">
        <p14:creationId xmlns:p14="http://schemas.microsoft.com/office/powerpoint/2010/main" val="987447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B589359-D11A-4FA4-829E-9BA60FCD04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821" y="716133"/>
            <a:ext cx="7776839" cy="5554886"/>
          </a:xfrm>
        </p:spPr>
      </p:pic>
    </p:spTree>
    <p:extLst>
      <p:ext uri="{BB962C8B-B14F-4D97-AF65-F5344CB8AC3E}">
        <p14:creationId xmlns:p14="http://schemas.microsoft.com/office/powerpoint/2010/main" val="418351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1A96FA5-E201-4AE4-B925-9207A4F3FF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241" y="515752"/>
            <a:ext cx="6880009" cy="4914292"/>
          </a:xfrm>
        </p:spPr>
      </p:pic>
    </p:spTree>
    <p:extLst>
      <p:ext uri="{BB962C8B-B14F-4D97-AF65-F5344CB8AC3E}">
        <p14:creationId xmlns:p14="http://schemas.microsoft.com/office/powerpoint/2010/main" val="685785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B0CDB7-490D-4C60-A7D3-FDE4536729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554" y="1825625"/>
            <a:ext cx="2900892" cy="4351338"/>
          </a:xfrm>
        </p:spPr>
      </p:pic>
    </p:spTree>
    <p:extLst>
      <p:ext uri="{BB962C8B-B14F-4D97-AF65-F5344CB8AC3E}">
        <p14:creationId xmlns:p14="http://schemas.microsoft.com/office/powerpoint/2010/main" val="2931129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B9D872-5A7D-4E69-BE05-54AFF2E173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701" y="195066"/>
            <a:ext cx="3957777" cy="5981897"/>
          </a:xfrm>
        </p:spPr>
      </p:pic>
    </p:spTree>
    <p:extLst>
      <p:ext uri="{BB962C8B-B14F-4D97-AF65-F5344CB8AC3E}">
        <p14:creationId xmlns:p14="http://schemas.microsoft.com/office/powerpoint/2010/main" val="1433421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32</Words>
  <Application>Microsoft Office PowerPoint</Application>
  <PresentationFormat>Widescreen</PresentationFormat>
  <Paragraphs>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How to draw a still life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draw a still life</dc:title>
  <dc:creator>Roohi Jamal</dc:creator>
  <cp:lastModifiedBy>Roohi Jamal</cp:lastModifiedBy>
  <cp:revision>5</cp:revision>
  <dcterms:created xsi:type="dcterms:W3CDTF">2020-10-21T15:17:33Z</dcterms:created>
  <dcterms:modified xsi:type="dcterms:W3CDTF">2020-10-21T18:05:20Z</dcterms:modified>
</cp:coreProperties>
</file>